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77" r:id="rId4"/>
    <p:sldId id="278" r:id="rId5"/>
    <p:sldId id="279" r:id="rId6"/>
    <p:sldId id="257" r:id="rId7"/>
    <p:sldId id="259" r:id="rId8"/>
    <p:sldId id="260" r:id="rId9"/>
    <p:sldId id="261" r:id="rId10"/>
    <p:sldId id="262" r:id="rId11"/>
    <p:sldId id="263" r:id="rId12"/>
    <p:sldId id="272" r:id="rId13"/>
    <p:sldId id="264" r:id="rId14"/>
    <p:sldId id="266" r:id="rId15"/>
    <p:sldId id="267" r:id="rId16"/>
    <p:sldId id="280" r:id="rId17"/>
    <p:sldId id="274" r:id="rId18"/>
    <p:sldId id="271" r:id="rId19"/>
    <p:sldId id="273" r:id="rId20"/>
    <p:sldId id="270" r:id="rId21"/>
    <p:sldId id="282" r:id="rId22"/>
    <p:sldId id="268" r:id="rId23"/>
    <p:sldId id="269" r:id="rId24"/>
    <p:sldId id="275" r:id="rId25"/>
    <p:sldId id="276" r:id="rId26"/>
    <p:sldId id="265" r:id="rId2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4660"/>
  </p:normalViewPr>
  <p:slideViewPr>
    <p:cSldViewPr snapToGrid="0">
      <p:cViewPr varScale="1">
        <p:scale>
          <a:sx n="69" d="100"/>
          <a:sy n="69" d="100"/>
        </p:scale>
        <p:origin x="5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smtClean="0"/>
              <a:t>Klik om de stijl te bewerken</a:t>
            </a:r>
            <a:endParaRPr lang="nl-NL"/>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p:txBody>
          <a:bodyPr/>
          <a:lstStyle/>
          <a:p>
            <a:fld id="{CFE875B4-AECE-4117-B816-32828062FADE}" type="datetimeFigureOut">
              <a:rPr lang="nl-NL" smtClean="0"/>
              <a:t>25-11-2020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AF5A7F2-D203-41AD-8F98-BD0431C8C1E0}" type="slidenum">
              <a:rPr lang="nl-NL" smtClean="0"/>
              <a:t>‹nr.›</a:t>
            </a:fld>
            <a:endParaRPr lang="nl-NL"/>
          </a:p>
        </p:txBody>
      </p:sp>
    </p:spTree>
    <p:extLst>
      <p:ext uri="{BB962C8B-B14F-4D97-AF65-F5344CB8AC3E}">
        <p14:creationId xmlns:p14="http://schemas.microsoft.com/office/powerpoint/2010/main" val="1809113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CFE875B4-AECE-4117-B816-32828062FADE}" type="datetimeFigureOut">
              <a:rPr lang="nl-NL" smtClean="0"/>
              <a:t>25-11-2020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AF5A7F2-D203-41AD-8F98-BD0431C8C1E0}" type="slidenum">
              <a:rPr lang="nl-NL" smtClean="0"/>
              <a:t>‹nr.›</a:t>
            </a:fld>
            <a:endParaRPr lang="nl-NL"/>
          </a:p>
        </p:txBody>
      </p:sp>
    </p:spTree>
    <p:extLst>
      <p:ext uri="{BB962C8B-B14F-4D97-AF65-F5344CB8AC3E}">
        <p14:creationId xmlns:p14="http://schemas.microsoft.com/office/powerpoint/2010/main" val="1101225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smtClean="0"/>
              <a:t>Klik om de stijl te bewerken</a:t>
            </a:r>
            <a:endParaRPr lang="nl-NL"/>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smtClean="0"/>
              <a:t>Tekststijl van het model bewerken</a:t>
            </a:r>
          </a:p>
        </p:txBody>
      </p:sp>
      <p:sp>
        <p:nvSpPr>
          <p:cNvPr id="4" name="Tijdelijke aanduiding voor datum 3"/>
          <p:cNvSpPr>
            <a:spLocks noGrp="1"/>
          </p:cNvSpPr>
          <p:nvPr>
            <p:ph type="dt" sz="half" idx="10"/>
          </p:nvPr>
        </p:nvSpPr>
        <p:spPr/>
        <p:txBody>
          <a:bodyPr/>
          <a:lstStyle/>
          <a:p>
            <a:fld id="{CFE875B4-AECE-4117-B816-32828062FADE}" type="datetimeFigureOut">
              <a:rPr lang="nl-NL" smtClean="0"/>
              <a:t>25-11-2020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AF5A7F2-D203-41AD-8F98-BD0431C8C1E0}" type="slidenum">
              <a:rPr lang="nl-NL" smtClean="0"/>
              <a:t>‹nr.›</a:t>
            </a:fld>
            <a:endParaRPr lang="nl-NL"/>
          </a:p>
        </p:txBody>
      </p:sp>
    </p:spTree>
    <p:extLst>
      <p:ext uri="{BB962C8B-B14F-4D97-AF65-F5344CB8AC3E}">
        <p14:creationId xmlns:p14="http://schemas.microsoft.com/office/powerpoint/2010/main" val="91001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838200" y="1825625"/>
            <a:ext cx="5181600" cy="435133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6172200" y="1825625"/>
            <a:ext cx="5181600" cy="435133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CFE875B4-AECE-4117-B816-32828062FADE}" type="datetimeFigureOut">
              <a:rPr lang="nl-NL" smtClean="0"/>
              <a:t>25-11-2020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DAF5A7F2-D203-41AD-8F98-BD0431C8C1E0}" type="slidenum">
              <a:rPr lang="nl-NL" smtClean="0"/>
              <a:t>‹nr.›</a:t>
            </a:fld>
            <a:endParaRPr lang="nl-NL"/>
          </a:p>
        </p:txBody>
      </p:sp>
    </p:spTree>
    <p:extLst>
      <p:ext uri="{BB962C8B-B14F-4D97-AF65-F5344CB8AC3E}">
        <p14:creationId xmlns:p14="http://schemas.microsoft.com/office/powerpoint/2010/main" val="2102774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smtClean="0"/>
              <a:t>Klik om de stijl te bewerken</a:t>
            </a:r>
            <a:endParaRPr lang="nl-NL"/>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Tekststijl van het model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Tekststijl van het model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CFE875B4-AECE-4117-B816-32828062FADE}" type="datetimeFigureOut">
              <a:rPr lang="nl-NL" smtClean="0"/>
              <a:t>25-11-2020</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DAF5A7F2-D203-41AD-8F98-BD0431C8C1E0}" type="slidenum">
              <a:rPr lang="nl-NL" smtClean="0"/>
              <a:t>‹nr.›</a:t>
            </a:fld>
            <a:endParaRPr lang="nl-NL"/>
          </a:p>
        </p:txBody>
      </p:sp>
    </p:spTree>
    <p:extLst>
      <p:ext uri="{BB962C8B-B14F-4D97-AF65-F5344CB8AC3E}">
        <p14:creationId xmlns:p14="http://schemas.microsoft.com/office/powerpoint/2010/main" val="3348090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CFE875B4-AECE-4117-B816-32828062FADE}" type="datetimeFigureOut">
              <a:rPr lang="nl-NL" smtClean="0"/>
              <a:t>25-11-2020</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DAF5A7F2-D203-41AD-8F98-BD0431C8C1E0}" type="slidenum">
              <a:rPr lang="nl-NL" smtClean="0"/>
              <a:t>‹nr.›</a:t>
            </a:fld>
            <a:endParaRPr lang="nl-NL"/>
          </a:p>
        </p:txBody>
      </p:sp>
    </p:spTree>
    <p:extLst>
      <p:ext uri="{BB962C8B-B14F-4D97-AF65-F5344CB8AC3E}">
        <p14:creationId xmlns:p14="http://schemas.microsoft.com/office/powerpoint/2010/main" val="649415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FE875B4-AECE-4117-B816-32828062FADE}" type="datetimeFigureOut">
              <a:rPr lang="nl-NL" smtClean="0"/>
              <a:t>25-11-2020</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DAF5A7F2-D203-41AD-8F98-BD0431C8C1E0}" type="slidenum">
              <a:rPr lang="nl-NL" smtClean="0"/>
              <a:t>‹nr.›</a:t>
            </a:fld>
            <a:endParaRPr lang="nl-NL"/>
          </a:p>
        </p:txBody>
      </p:sp>
    </p:spTree>
    <p:extLst>
      <p:ext uri="{BB962C8B-B14F-4D97-AF65-F5344CB8AC3E}">
        <p14:creationId xmlns:p14="http://schemas.microsoft.com/office/powerpoint/2010/main" val="3904228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nl-NL"/>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Tekststijl van het model bewerken</a:t>
            </a:r>
          </a:p>
        </p:txBody>
      </p:sp>
      <p:sp>
        <p:nvSpPr>
          <p:cNvPr id="5" name="Tijdelijke aanduiding voor datum 4"/>
          <p:cNvSpPr>
            <a:spLocks noGrp="1"/>
          </p:cNvSpPr>
          <p:nvPr>
            <p:ph type="dt" sz="half" idx="10"/>
          </p:nvPr>
        </p:nvSpPr>
        <p:spPr/>
        <p:txBody>
          <a:bodyPr/>
          <a:lstStyle/>
          <a:p>
            <a:fld id="{CFE875B4-AECE-4117-B816-32828062FADE}" type="datetimeFigureOut">
              <a:rPr lang="nl-NL" smtClean="0"/>
              <a:t>25-11-2020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DAF5A7F2-D203-41AD-8F98-BD0431C8C1E0}" type="slidenum">
              <a:rPr lang="nl-NL" smtClean="0"/>
              <a:t>‹nr.›</a:t>
            </a:fld>
            <a:endParaRPr lang="nl-NL"/>
          </a:p>
        </p:txBody>
      </p:sp>
    </p:spTree>
    <p:extLst>
      <p:ext uri="{BB962C8B-B14F-4D97-AF65-F5344CB8AC3E}">
        <p14:creationId xmlns:p14="http://schemas.microsoft.com/office/powerpoint/2010/main" val="3291579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nl-NL"/>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Tekststijl van het model bewerken</a:t>
            </a:r>
          </a:p>
        </p:txBody>
      </p:sp>
      <p:sp>
        <p:nvSpPr>
          <p:cNvPr id="5" name="Tijdelijke aanduiding voor datum 4"/>
          <p:cNvSpPr>
            <a:spLocks noGrp="1"/>
          </p:cNvSpPr>
          <p:nvPr>
            <p:ph type="dt" sz="half" idx="10"/>
          </p:nvPr>
        </p:nvSpPr>
        <p:spPr/>
        <p:txBody>
          <a:bodyPr/>
          <a:lstStyle/>
          <a:p>
            <a:fld id="{CFE875B4-AECE-4117-B816-32828062FADE}" type="datetimeFigureOut">
              <a:rPr lang="nl-NL" smtClean="0"/>
              <a:t>25-11-2020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DAF5A7F2-D203-41AD-8F98-BD0431C8C1E0}" type="slidenum">
              <a:rPr lang="nl-NL" smtClean="0"/>
              <a:t>‹nr.›</a:t>
            </a:fld>
            <a:endParaRPr lang="nl-NL"/>
          </a:p>
        </p:txBody>
      </p:sp>
    </p:spTree>
    <p:extLst>
      <p:ext uri="{BB962C8B-B14F-4D97-AF65-F5344CB8AC3E}">
        <p14:creationId xmlns:p14="http://schemas.microsoft.com/office/powerpoint/2010/main" val="4112608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CFE875B4-AECE-4117-B816-32828062FADE}" type="datetimeFigureOut">
              <a:rPr lang="nl-NL" smtClean="0"/>
              <a:t>25-11-2020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AF5A7F2-D203-41AD-8F98-BD0431C8C1E0}" type="slidenum">
              <a:rPr lang="nl-NL" smtClean="0"/>
              <a:t>‹nr.›</a:t>
            </a:fld>
            <a:endParaRPr lang="nl-NL"/>
          </a:p>
        </p:txBody>
      </p:sp>
    </p:spTree>
    <p:extLst>
      <p:ext uri="{BB962C8B-B14F-4D97-AF65-F5344CB8AC3E}">
        <p14:creationId xmlns:p14="http://schemas.microsoft.com/office/powerpoint/2010/main" val="1672663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CFE875B4-AECE-4117-B816-32828062FADE}" type="datetimeFigureOut">
              <a:rPr lang="nl-NL" smtClean="0"/>
              <a:t>25-11-2020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AF5A7F2-D203-41AD-8F98-BD0431C8C1E0}" type="slidenum">
              <a:rPr lang="nl-NL" smtClean="0"/>
              <a:t>‹nr.›</a:t>
            </a:fld>
            <a:endParaRPr lang="nl-NL"/>
          </a:p>
        </p:txBody>
      </p:sp>
    </p:spTree>
    <p:extLst>
      <p:ext uri="{BB962C8B-B14F-4D97-AF65-F5344CB8AC3E}">
        <p14:creationId xmlns:p14="http://schemas.microsoft.com/office/powerpoint/2010/main" val="1799047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smtClean="0"/>
              <a:t>Klik om de stijl te bewerken</a:t>
            </a:r>
            <a:endParaRPr lang="nl-NL"/>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E875B4-AECE-4117-B816-32828062FADE}" type="datetimeFigureOut">
              <a:rPr lang="nl-NL" smtClean="0"/>
              <a:t>25-11-2020</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F5A7F2-D203-41AD-8F98-BD0431C8C1E0}" type="slidenum">
              <a:rPr lang="nl-NL" smtClean="0"/>
              <a:t>‹nr.›</a:t>
            </a:fld>
            <a:endParaRPr lang="nl-NL"/>
          </a:p>
        </p:txBody>
      </p:sp>
    </p:spTree>
    <p:extLst>
      <p:ext uri="{BB962C8B-B14F-4D97-AF65-F5344CB8AC3E}">
        <p14:creationId xmlns:p14="http://schemas.microsoft.com/office/powerpoint/2010/main" val="1206213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413164" y="623599"/>
            <a:ext cx="9144000" cy="2387600"/>
          </a:xfrm>
        </p:spPr>
        <p:txBody>
          <a:bodyPr>
            <a:normAutofit fontScale="90000"/>
          </a:bodyPr>
          <a:lstStyle/>
          <a:p>
            <a:r>
              <a:rPr lang="nl-NL" sz="2000" dirty="0" err="1" smtClean="0"/>
              <a:t>Powerpoint</a:t>
            </a:r>
            <a:r>
              <a:rPr lang="nl-NL" sz="2000" dirty="0" smtClean="0"/>
              <a:t> bij het verhaal</a:t>
            </a:r>
            <a:r>
              <a:rPr lang="nl-NL" dirty="0"/>
              <a:t/>
            </a:r>
            <a:br>
              <a:rPr lang="nl-NL" dirty="0"/>
            </a:br>
            <a:r>
              <a:rPr lang="nl-NL" dirty="0" smtClean="0"/>
              <a:t/>
            </a:r>
            <a:br>
              <a:rPr lang="nl-NL" dirty="0" smtClean="0"/>
            </a:br>
            <a:r>
              <a:rPr lang="nl-NL" dirty="0" smtClean="0"/>
              <a:t/>
            </a:r>
            <a:br>
              <a:rPr lang="nl-NL" dirty="0" smtClean="0"/>
            </a:br>
            <a:r>
              <a:rPr lang="nl-NL" b="1" dirty="0" smtClean="0"/>
              <a:t>Kerstfeest op de </a:t>
            </a:r>
            <a:r>
              <a:rPr lang="nl-NL" b="1" dirty="0" err="1" smtClean="0"/>
              <a:t>kang</a:t>
            </a:r>
            <a:endParaRPr lang="nl-NL" b="1" dirty="0"/>
          </a:p>
        </p:txBody>
      </p:sp>
      <p:pic>
        <p:nvPicPr>
          <p:cNvPr id="3" name="Afbeelding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86949" y="4777856"/>
            <a:ext cx="4390756" cy="1218507"/>
          </a:xfrm>
          <a:prstGeom prst="rect">
            <a:avLst/>
          </a:prstGeom>
        </p:spPr>
      </p:pic>
    </p:spTree>
    <p:extLst>
      <p:ext uri="{BB962C8B-B14F-4D97-AF65-F5344CB8AC3E}">
        <p14:creationId xmlns:p14="http://schemas.microsoft.com/office/powerpoint/2010/main" val="1765301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89346" y="5047239"/>
            <a:ext cx="11850254" cy="1810761"/>
          </a:xfrm>
        </p:spPr>
        <p:txBody>
          <a:bodyPr>
            <a:noAutofit/>
          </a:bodyPr>
          <a:lstStyle/>
          <a:p>
            <a:r>
              <a:rPr lang="nl-NL" sz="2000" b="1" dirty="0" smtClean="0"/>
              <a:t>Vooraf: </a:t>
            </a:r>
            <a:r>
              <a:rPr lang="nl-NL" sz="2000" dirty="0" smtClean="0"/>
              <a:t>Een </a:t>
            </a:r>
            <a:r>
              <a:rPr lang="nl-NL" sz="2000" dirty="0" err="1" smtClean="0"/>
              <a:t>kang</a:t>
            </a:r>
            <a:r>
              <a:rPr lang="nl-NL" sz="2000" dirty="0" smtClean="0"/>
              <a:t> is een stenen bed. Gezinnen doen er van alles op: Thee drinken, eten en slapen. Ze slapen gerust met vier personen op de </a:t>
            </a:r>
            <a:r>
              <a:rPr lang="nl-NL" sz="2000" dirty="0" err="1" smtClean="0"/>
              <a:t>kang</a:t>
            </a:r>
            <a:r>
              <a:rPr lang="nl-NL" sz="2000" dirty="0" smtClean="0"/>
              <a:t>. Hier zit mevrouw Vlastuin, de voorlichter van Bonisa,  gezellig met een van haar studenten en haar vader te eten op een </a:t>
            </a:r>
            <a:r>
              <a:rPr lang="nl-NL" sz="2000" dirty="0" err="1" smtClean="0"/>
              <a:t>kang</a:t>
            </a:r>
            <a:r>
              <a:rPr lang="nl-NL" sz="2000" dirty="0" smtClean="0"/>
              <a:t>. De student heeft de foto gemaakt en staat daarom niet op de foto. In de winter verwarmen de mensen het stenen bed door de warmte van de kolenkachel en van het eten koken via buizen onder het bed door naar buiten te leiden. Zo’n bed is keihard, maar Chinezen zijn dat gewend. </a:t>
            </a:r>
            <a:endParaRPr lang="nl-NL" sz="2000" dirty="0"/>
          </a:p>
        </p:txBody>
      </p:sp>
      <p:pic>
        <p:nvPicPr>
          <p:cNvPr id="4" name="Tijdelijke aanduiding voor inhoud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139691" y="451571"/>
            <a:ext cx="5801784" cy="4351338"/>
          </a:xfrm>
        </p:spPr>
      </p:pic>
    </p:spTree>
    <p:extLst>
      <p:ext uri="{BB962C8B-B14F-4D97-AF65-F5344CB8AC3E}">
        <p14:creationId xmlns:p14="http://schemas.microsoft.com/office/powerpoint/2010/main" val="3162222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pPr algn="ctr"/>
            <a:r>
              <a:rPr lang="nl-NL" sz="2800" dirty="0" smtClean="0"/>
              <a:t>De </a:t>
            </a:r>
            <a:r>
              <a:rPr lang="nl-NL" sz="2800" dirty="0" err="1" smtClean="0"/>
              <a:t>Lisu</a:t>
            </a:r>
            <a:r>
              <a:rPr lang="nl-NL" sz="2800" dirty="0" smtClean="0"/>
              <a:t> (uitspraak: </a:t>
            </a:r>
            <a:r>
              <a:rPr lang="nl-NL" sz="2800" dirty="0" err="1" smtClean="0"/>
              <a:t>Liesoe</a:t>
            </a:r>
            <a:r>
              <a:rPr lang="nl-NL" sz="2800" dirty="0" smtClean="0"/>
              <a:t>) zijn een bevolkingsgroep in Zuid-China. Ze zijn te herkennen aan hun klederdracht en blauwe petten. De </a:t>
            </a:r>
            <a:r>
              <a:rPr lang="nl-NL" sz="2800" dirty="0" err="1" smtClean="0"/>
              <a:t>Lisu</a:t>
            </a:r>
            <a:r>
              <a:rPr lang="nl-NL" sz="2800" dirty="0" smtClean="0"/>
              <a:t> hebben een eigen taal en cultuur. </a:t>
            </a:r>
            <a:endParaRPr lang="nl-NL" sz="2800" dirty="0"/>
          </a:p>
        </p:txBody>
      </p:sp>
      <p:pic>
        <p:nvPicPr>
          <p:cNvPr id="4" name="Tijdelijke aanduiding voor inhoud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788707" y="1821510"/>
            <a:ext cx="6373766" cy="4780325"/>
          </a:xfrm>
        </p:spPr>
      </p:pic>
    </p:spTree>
    <p:extLst>
      <p:ext uri="{BB962C8B-B14F-4D97-AF65-F5344CB8AC3E}">
        <p14:creationId xmlns:p14="http://schemas.microsoft.com/office/powerpoint/2010/main" val="3134741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46652"/>
            <a:ext cx="10515600" cy="604693"/>
          </a:xfrm>
        </p:spPr>
        <p:txBody>
          <a:bodyPr>
            <a:normAutofit/>
          </a:bodyPr>
          <a:lstStyle/>
          <a:p>
            <a:pPr algn="ctr"/>
            <a:r>
              <a:rPr lang="nl-NL" sz="2800" dirty="0" smtClean="0"/>
              <a:t>De </a:t>
            </a:r>
            <a:r>
              <a:rPr lang="nl-NL" sz="2800" dirty="0" err="1" smtClean="0"/>
              <a:t>Lisutaal</a:t>
            </a:r>
            <a:r>
              <a:rPr lang="nl-NL" sz="2800" dirty="0" smtClean="0"/>
              <a:t> is heel anders dan het Chinees.</a:t>
            </a:r>
            <a:endParaRPr lang="nl-NL" sz="2800" dirty="0"/>
          </a:p>
        </p:txBody>
      </p:sp>
      <p:pic>
        <p:nvPicPr>
          <p:cNvPr id="4" name="Tijdelijke aanduiding voor inhoud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521527" y="1108365"/>
            <a:ext cx="7307696" cy="5480772"/>
          </a:xfrm>
        </p:spPr>
      </p:pic>
    </p:spTree>
    <p:extLst>
      <p:ext uri="{BB962C8B-B14F-4D97-AF65-F5344CB8AC3E}">
        <p14:creationId xmlns:p14="http://schemas.microsoft.com/office/powerpoint/2010/main" val="3892438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65019" y="365125"/>
            <a:ext cx="10788072" cy="1325563"/>
          </a:xfrm>
        </p:spPr>
        <p:txBody>
          <a:bodyPr>
            <a:normAutofit/>
          </a:bodyPr>
          <a:lstStyle/>
          <a:p>
            <a:pPr algn="ctr"/>
            <a:r>
              <a:rPr lang="nl-NL" sz="2800" dirty="0" smtClean="0"/>
              <a:t>Bonisa helpt de </a:t>
            </a:r>
            <a:r>
              <a:rPr lang="nl-NL" sz="2800" dirty="0" err="1" smtClean="0"/>
              <a:t>Lisu</a:t>
            </a:r>
            <a:r>
              <a:rPr lang="nl-NL" sz="2800" dirty="0" smtClean="0"/>
              <a:t> op allerlei manieren: Door Bijbels uit te delen, evangelisten te ondersteunen, te helpen bij het bouwen van kerken, enz. Hier deel de voorzitter van Bonisa Bijbels uit aan de </a:t>
            </a:r>
            <a:r>
              <a:rPr lang="nl-NL" sz="2800" dirty="0" err="1" smtClean="0"/>
              <a:t>Lisu</a:t>
            </a:r>
            <a:r>
              <a:rPr lang="nl-NL" sz="2800" dirty="0"/>
              <a:t>.</a:t>
            </a:r>
          </a:p>
        </p:txBody>
      </p:sp>
      <p:pic>
        <p:nvPicPr>
          <p:cNvPr id="4" name="Tijdelijke aanduiding voor inhoud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149600" y="1847706"/>
            <a:ext cx="6350481" cy="4762861"/>
          </a:xfrm>
        </p:spPr>
      </p:pic>
    </p:spTree>
    <p:extLst>
      <p:ext uri="{BB962C8B-B14F-4D97-AF65-F5344CB8AC3E}">
        <p14:creationId xmlns:p14="http://schemas.microsoft.com/office/powerpoint/2010/main" val="4031310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Kaart Azië: Kaart topografie landen Azië"/>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2558119" y="277974"/>
            <a:ext cx="7459815" cy="6326026"/>
          </a:xfrm>
          <a:prstGeom prst="rect">
            <a:avLst/>
          </a:prstGeom>
          <a:noFill/>
          <a:extLst>
            <a:ext uri="{909E8E84-426E-40DD-AFC4-6F175D3DCCD1}">
              <a14:hiddenFill xmlns:a14="http://schemas.microsoft.com/office/drawing/2010/main">
                <a:solidFill>
                  <a:srgbClr val="FFFFFF"/>
                </a:solidFill>
              </a14:hiddenFill>
            </a:ext>
          </a:extLst>
        </p:spPr>
      </p:pic>
      <p:sp>
        <p:nvSpPr>
          <p:cNvPr id="4" name="Titel 3"/>
          <p:cNvSpPr>
            <a:spLocks noGrp="1"/>
          </p:cNvSpPr>
          <p:nvPr>
            <p:ph type="title"/>
          </p:nvPr>
        </p:nvSpPr>
        <p:spPr/>
        <p:txBody>
          <a:bodyPr/>
          <a:lstStyle/>
          <a:p>
            <a:endParaRPr lang="nl-NL"/>
          </a:p>
        </p:txBody>
      </p:sp>
    </p:spTree>
    <p:extLst>
      <p:ext uri="{BB962C8B-B14F-4D97-AF65-F5344CB8AC3E}">
        <p14:creationId xmlns:p14="http://schemas.microsoft.com/office/powerpoint/2010/main" val="3640051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62706"/>
            <a:ext cx="12958618" cy="8639079"/>
          </a:xfrm>
        </p:spPr>
      </p:pic>
    </p:spTree>
    <p:extLst>
      <p:ext uri="{BB962C8B-B14F-4D97-AF65-F5344CB8AC3E}">
        <p14:creationId xmlns:p14="http://schemas.microsoft.com/office/powerpoint/2010/main" val="1082989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62706"/>
            <a:ext cx="12192000" cy="8128000"/>
          </a:xfrm>
        </p:spPr>
      </p:pic>
    </p:spTree>
    <p:extLst>
      <p:ext uri="{BB962C8B-B14F-4D97-AF65-F5344CB8AC3E}">
        <p14:creationId xmlns:p14="http://schemas.microsoft.com/office/powerpoint/2010/main" val="2292384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794328"/>
            <a:ext cx="12629032" cy="8419355"/>
          </a:xfrm>
        </p:spPr>
      </p:pic>
    </p:spTree>
    <p:extLst>
      <p:ext uri="{BB962C8B-B14F-4D97-AF65-F5344CB8AC3E}">
        <p14:creationId xmlns:p14="http://schemas.microsoft.com/office/powerpoint/2010/main" val="2780565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1183385"/>
            <a:ext cx="12432144" cy="8288096"/>
          </a:xfrm>
        </p:spPr>
      </p:pic>
    </p:spTree>
    <p:extLst>
      <p:ext uri="{BB962C8B-B14F-4D97-AF65-F5344CB8AC3E}">
        <p14:creationId xmlns:p14="http://schemas.microsoft.com/office/powerpoint/2010/main" val="981367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6052" y="-1163782"/>
            <a:ext cx="12564378" cy="8376252"/>
          </a:xfrm>
        </p:spPr>
      </p:pic>
    </p:spTree>
    <p:extLst>
      <p:ext uri="{BB962C8B-B14F-4D97-AF65-F5344CB8AC3E}">
        <p14:creationId xmlns:p14="http://schemas.microsoft.com/office/powerpoint/2010/main" val="1887280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173542"/>
            <a:ext cx="12275126" cy="8183418"/>
          </a:xfrm>
        </p:spPr>
      </p:pic>
    </p:spTree>
    <p:extLst>
      <p:ext uri="{BB962C8B-B14F-4D97-AF65-F5344CB8AC3E}">
        <p14:creationId xmlns:p14="http://schemas.microsoft.com/office/powerpoint/2010/main" val="4203329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21672" y="-2387961"/>
            <a:ext cx="12496800" cy="9372601"/>
          </a:xfrm>
        </p:spPr>
      </p:pic>
    </p:spTree>
    <p:extLst>
      <p:ext uri="{BB962C8B-B14F-4D97-AF65-F5344CB8AC3E}">
        <p14:creationId xmlns:p14="http://schemas.microsoft.com/office/powerpoint/2010/main" val="470686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20072" y="-607651"/>
            <a:ext cx="13411200" cy="10058400"/>
          </a:xfrm>
        </p:spPr>
      </p:pic>
    </p:spTree>
    <p:extLst>
      <p:ext uri="{BB962C8B-B14F-4D97-AF65-F5344CB8AC3E}">
        <p14:creationId xmlns:p14="http://schemas.microsoft.com/office/powerpoint/2010/main" val="1768148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1069470"/>
            <a:ext cx="12192000" cy="9144000"/>
          </a:xfrm>
        </p:spPr>
      </p:pic>
    </p:spTree>
    <p:extLst>
      <p:ext uri="{BB962C8B-B14F-4D97-AF65-F5344CB8AC3E}">
        <p14:creationId xmlns:p14="http://schemas.microsoft.com/office/powerpoint/2010/main" val="3136805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pic>
        <p:nvPicPr>
          <p:cNvPr id="4" name="Tijdelijke aanduiding voor inhoud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3500580" y="0"/>
            <a:ext cx="5541819" cy="6963735"/>
          </a:xfrm>
        </p:spPr>
      </p:pic>
    </p:spTree>
    <p:extLst>
      <p:ext uri="{BB962C8B-B14F-4D97-AF65-F5344CB8AC3E}">
        <p14:creationId xmlns:p14="http://schemas.microsoft.com/office/powerpoint/2010/main" val="2404098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2050" name="Picture 2" descr="China Auto Gespot: Dongfeng Zhengzhou Nissan Yumsun Politiebus"/>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2004292" y="1491672"/>
            <a:ext cx="8035636" cy="4134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0589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86815" y="-230908"/>
            <a:ext cx="12565629" cy="8381445"/>
          </a:xfrm>
        </p:spPr>
      </p:pic>
    </p:spTree>
    <p:extLst>
      <p:ext uri="{BB962C8B-B14F-4D97-AF65-F5344CB8AC3E}">
        <p14:creationId xmlns:p14="http://schemas.microsoft.com/office/powerpoint/2010/main" val="36794151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2625" y="4442278"/>
            <a:ext cx="18156126" cy="2115197"/>
          </a:xfrm>
        </p:spPr>
        <p:txBody>
          <a:bodyPr/>
          <a:lstStyle/>
          <a:p>
            <a:endParaRPr lang="nl-NL" dirty="0"/>
          </a:p>
        </p:txBody>
      </p:sp>
      <p:sp>
        <p:nvSpPr>
          <p:cNvPr id="3" name="Tijdelijke aanduiding voor inhoud 2"/>
          <p:cNvSpPr>
            <a:spLocks noGrp="1"/>
          </p:cNvSpPr>
          <p:nvPr>
            <p:ph idx="1"/>
          </p:nvPr>
        </p:nvSpPr>
        <p:spPr/>
        <p:txBody>
          <a:bodyPr/>
          <a:lstStyle/>
          <a:p>
            <a:endParaRPr lang="nl-NL"/>
          </a:p>
        </p:txBody>
      </p:sp>
      <p:pic>
        <p:nvPicPr>
          <p:cNvPr id="1026" name="Picture 2" descr="Zwarte Amerikanen aanzienlijk slechter behandeld in gevangenissen | De  Volkskran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288758"/>
            <a:ext cx="12915229" cy="7295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7085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542997"/>
            <a:ext cx="12192000" cy="8128000"/>
          </a:xfrm>
        </p:spPr>
      </p:pic>
    </p:spTree>
    <p:extLst>
      <p:ext uri="{BB962C8B-B14F-4D97-AF65-F5344CB8AC3E}">
        <p14:creationId xmlns:p14="http://schemas.microsoft.com/office/powerpoint/2010/main" val="3768140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60217" y="-118124"/>
            <a:ext cx="12626108" cy="8417406"/>
          </a:xfrm>
        </p:spPr>
      </p:pic>
    </p:spTree>
    <p:extLst>
      <p:ext uri="{BB962C8B-B14F-4D97-AF65-F5344CB8AC3E}">
        <p14:creationId xmlns:p14="http://schemas.microsoft.com/office/powerpoint/2010/main" val="3033227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29308" y="-1201089"/>
            <a:ext cx="12385964" cy="9289473"/>
          </a:xfrm>
        </p:spPr>
      </p:pic>
    </p:spTree>
    <p:extLst>
      <p:ext uri="{BB962C8B-B14F-4D97-AF65-F5344CB8AC3E}">
        <p14:creationId xmlns:p14="http://schemas.microsoft.com/office/powerpoint/2010/main" val="27270301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rot="16200000">
            <a:off x="2526145" y="872838"/>
            <a:ext cx="6982695" cy="5237020"/>
          </a:xfrm>
        </p:spPr>
      </p:pic>
    </p:spTree>
    <p:extLst>
      <p:ext uri="{BB962C8B-B14F-4D97-AF65-F5344CB8AC3E}">
        <p14:creationId xmlns:p14="http://schemas.microsoft.com/office/powerpoint/2010/main" val="1897434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3074" name="Picture 2" descr="Xihongshichaojidan Instagram posts - Gramho.com"/>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2854036" y="439016"/>
            <a:ext cx="6091815" cy="6091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7994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rot="5400000">
            <a:off x="2996742" y="1139940"/>
            <a:ext cx="6198514" cy="4648885"/>
          </a:xfrm>
        </p:spPr>
      </p:pic>
    </p:spTree>
    <p:extLst>
      <p:ext uri="{BB962C8B-B14F-4D97-AF65-F5344CB8AC3E}">
        <p14:creationId xmlns:p14="http://schemas.microsoft.com/office/powerpoint/2010/main" val="207636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10836" y="-2323307"/>
            <a:ext cx="12385964" cy="9289473"/>
          </a:xfrm>
        </p:spPr>
      </p:pic>
    </p:spTree>
    <p:extLst>
      <p:ext uri="{BB962C8B-B14F-4D97-AF65-F5344CB8AC3E}">
        <p14:creationId xmlns:p14="http://schemas.microsoft.com/office/powerpoint/2010/main" val="3167616311"/>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207</Words>
  <Application>Microsoft Office PowerPoint</Application>
  <PresentationFormat>Breedbeeld</PresentationFormat>
  <Paragraphs>5</Paragraphs>
  <Slides>26</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26</vt:i4>
      </vt:variant>
    </vt:vector>
  </HeadingPairs>
  <TitlesOfParts>
    <vt:vector size="30" baseType="lpstr">
      <vt:lpstr>Arial</vt:lpstr>
      <vt:lpstr>Calibri</vt:lpstr>
      <vt:lpstr>Calibri Light</vt:lpstr>
      <vt:lpstr>Kantoorthema</vt:lpstr>
      <vt:lpstr>Powerpoint bij het verhaal   Kerstfeest op de kang</vt:lpstr>
      <vt:lpstr>Vooraf: Een kang is een stenen bed. Gezinnen doen er van alles op: Thee drinken, eten en slapen. Ze slapen gerust met vier personen op de kang. Hier zit mevrouw Vlastuin, de voorlichter van Bonisa,  gezellig met een van haar studenten en haar vader te eten op een kang. De student heeft de foto gemaakt en staat daarom niet op de foto. In de winter verwarmen de mensen het stenen bed door de warmte van de kolenkachel en van het eten koken via buizen onder het bed door naar buiten te leiden. Zo’n bed is keihard, maar Chinezen zijn dat gewend. </vt:lpstr>
      <vt:lpstr>De Lisu (uitspraak: Liesoe) zijn een bevolkingsgroep in Zuid-China. Ze zijn te herkennen aan hun klederdracht en blauwe petten. De Lisu hebben een eigen taal en cultuur. </vt:lpstr>
      <vt:lpstr>De Lisutaal is heel anders dan het Chinees.</vt:lpstr>
      <vt:lpstr>Bonisa helpt de Lisu op allerlei manieren: Door Bijbels uit te delen, evangelisten te ondersteunen, te helpen bij het bouwen van kerken, enz. Hier deel de voorzitter van Bonisa Bijbels uit aan de Lisu.</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Kerstfeest op de kang</dc:title>
  <dc:creator>Christine Vlastuin</dc:creator>
  <cp:lastModifiedBy>Christine Vlastuin</cp:lastModifiedBy>
  <cp:revision>24</cp:revision>
  <dcterms:created xsi:type="dcterms:W3CDTF">2020-11-09T18:24:42Z</dcterms:created>
  <dcterms:modified xsi:type="dcterms:W3CDTF">2020-11-25T09:13:29Z</dcterms:modified>
  <cp:contentStatus/>
</cp:coreProperties>
</file>